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F67F3-61E1-4E8E-A5DE-0F2D85F331E8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89CCE-ADB6-4B2C-8A04-0CAE851E531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690072-ED68-4591-87C0-52C16279C5C5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E484E-8DCD-4F5E-A569-4F80B03EAB36}" type="datetimeFigureOut">
              <a:rPr lang="es-MX" smtClean="0"/>
              <a:t>28/08/2013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FCF42-D61D-40CB-A180-A0EB29E3AC4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060188" y="468239"/>
            <a:ext cx="3429150" cy="5347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endParaRPr lang="es-ES" sz="1900" dirty="0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838691" y="1219294"/>
            <a:ext cx="1523800" cy="45636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dirty="0"/>
              <a:t>Antecedentes</a:t>
            </a:r>
            <a:endParaRPr lang="es-ES" dirty="0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991070" y="3961653"/>
            <a:ext cx="1142250" cy="1143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sz="2300" dirty="0"/>
              <a:t>causas</a:t>
            </a:r>
            <a:endParaRPr lang="es-ES" sz="2300" dirty="0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1980941" y="610347"/>
            <a:ext cx="1066660" cy="6089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1600590" y="1675654"/>
            <a:ext cx="0" cy="3051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199980" y="3429700"/>
            <a:ext cx="3353559" cy="13718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r>
              <a:rPr lang="es-MX" sz="1200" dirty="0"/>
              <a:t>Económicas.-</a:t>
            </a:r>
            <a:endParaRPr lang="es-ES" sz="1200" dirty="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199980" y="4877173"/>
            <a:ext cx="3353559" cy="1142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r>
              <a:rPr lang="es-MX" sz="1200" dirty="0"/>
              <a:t>Políticas.-</a:t>
            </a:r>
            <a:endParaRPr lang="es-ES" sz="1200" dirty="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199980" y="6096467"/>
            <a:ext cx="3353559" cy="5319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r>
              <a:rPr lang="es-MX" sz="1200" dirty="0"/>
              <a:t>Sociales.-</a:t>
            </a:r>
            <a:endParaRPr lang="es-ES" sz="1200" dirty="0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600590" y="3429700"/>
            <a:ext cx="0" cy="5319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3886290" y="1371880"/>
            <a:ext cx="1905350" cy="38076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sz="1900" dirty="0"/>
              <a:t>Protagonistas</a:t>
            </a:r>
            <a:endParaRPr lang="es-ES" sz="1900" dirty="0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248780" y="1066707"/>
            <a:ext cx="2208910" cy="83852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endParaRPr lang="es-MX" sz="1200" dirty="0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867230" y="1600060"/>
            <a:ext cx="3047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4800570" y="991113"/>
            <a:ext cx="0" cy="3807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3886290" y="2056420"/>
            <a:ext cx="1828560" cy="38076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sz="2300" dirty="0"/>
              <a:t>inicio</a:t>
            </a:r>
            <a:endParaRPr lang="es-ES" sz="2300" dirty="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4800570" y="1752646"/>
            <a:ext cx="0" cy="3037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5714850" y="2286000"/>
            <a:ext cx="6095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6324370" y="2056420"/>
            <a:ext cx="2210110" cy="4591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endParaRPr lang="es-MX" sz="1200" dirty="0"/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4038670" y="2742361"/>
            <a:ext cx="1523800" cy="38216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sz="1900" dirty="0"/>
              <a:t>consumación</a:t>
            </a:r>
            <a:endParaRPr lang="es-ES" sz="1900" dirty="0"/>
          </a:p>
        </p:txBody>
      </p:sp>
      <p:sp>
        <p:nvSpPr>
          <p:cNvPr id="8212" name="Rectangle 21"/>
          <p:cNvSpPr>
            <a:spLocks noChangeArrowheads="1"/>
          </p:cNvSpPr>
          <p:nvPr/>
        </p:nvSpPr>
        <p:spPr bwMode="auto">
          <a:xfrm>
            <a:off x="6476750" y="2591174"/>
            <a:ext cx="2057730" cy="60894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defTabSz="893390"/>
            <a:endParaRPr lang="es-MX" sz="1200" dirty="0"/>
          </a:p>
        </p:txBody>
      </p:sp>
      <p:sp>
        <p:nvSpPr>
          <p:cNvPr id="8213" name="Line 22"/>
          <p:cNvSpPr>
            <a:spLocks noChangeShapeType="1"/>
          </p:cNvSpPr>
          <p:nvPr/>
        </p:nvSpPr>
        <p:spPr bwMode="auto">
          <a:xfrm>
            <a:off x="5562470" y="2896347"/>
            <a:ext cx="9142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4" name="Line 23"/>
          <p:cNvSpPr>
            <a:spLocks noChangeShapeType="1"/>
          </p:cNvSpPr>
          <p:nvPr/>
        </p:nvSpPr>
        <p:spPr bwMode="auto">
          <a:xfrm>
            <a:off x="4800570" y="3124526"/>
            <a:ext cx="0" cy="152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5" name="Line 24"/>
          <p:cNvSpPr>
            <a:spLocks noChangeShapeType="1"/>
          </p:cNvSpPr>
          <p:nvPr/>
        </p:nvSpPr>
        <p:spPr bwMode="auto">
          <a:xfrm>
            <a:off x="4800570" y="3277114"/>
            <a:ext cx="24380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6" name="Line 25"/>
          <p:cNvSpPr>
            <a:spLocks noChangeShapeType="1"/>
          </p:cNvSpPr>
          <p:nvPr/>
        </p:nvSpPr>
        <p:spPr bwMode="auto">
          <a:xfrm>
            <a:off x="7238650" y="3277114"/>
            <a:ext cx="0" cy="3037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7" name="Oval 26"/>
          <p:cNvSpPr>
            <a:spLocks noChangeArrowheads="1"/>
          </p:cNvSpPr>
          <p:nvPr/>
        </p:nvSpPr>
        <p:spPr bwMode="auto">
          <a:xfrm>
            <a:off x="6705920" y="3657880"/>
            <a:ext cx="1828560" cy="45775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sz="1900" dirty="0"/>
              <a:t>consecuencias</a:t>
            </a:r>
            <a:endParaRPr lang="es-ES" sz="1900" dirty="0"/>
          </a:p>
        </p:txBody>
      </p:sp>
      <p:sp>
        <p:nvSpPr>
          <p:cNvPr id="8218" name="Line 27"/>
          <p:cNvSpPr>
            <a:spLocks noChangeShapeType="1"/>
          </p:cNvSpPr>
          <p:nvPr/>
        </p:nvSpPr>
        <p:spPr bwMode="auto">
          <a:xfrm>
            <a:off x="7848170" y="4115640"/>
            <a:ext cx="0" cy="3051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19" name="Rectangle 28"/>
          <p:cNvSpPr>
            <a:spLocks noChangeArrowheads="1"/>
          </p:cNvSpPr>
          <p:nvPr/>
        </p:nvSpPr>
        <p:spPr bwMode="auto">
          <a:xfrm rot="-5430392">
            <a:off x="1981310" y="4572207"/>
            <a:ext cx="1371880" cy="3047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dirty="0"/>
              <a:t>internas</a:t>
            </a:r>
            <a:endParaRPr lang="es-ES" dirty="0"/>
          </a:p>
        </p:txBody>
      </p:sp>
      <p:sp>
        <p:nvSpPr>
          <p:cNvPr id="8220" name="Line 29"/>
          <p:cNvSpPr>
            <a:spLocks noChangeShapeType="1"/>
          </p:cNvSpPr>
          <p:nvPr/>
        </p:nvSpPr>
        <p:spPr bwMode="auto">
          <a:xfrm flipH="1">
            <a:off x="838691" y="4801580"/>
            <a:ext cx="227970" cy="4563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21" name="Line 30"/>
          <p:cNvSpPr>
            <a:spLocks noChangeShapeType="1"/>
          </p:cNvSpPr>
          <p:nvPr/>
        </p:nvSpPr>
        <p:spPr bwMode="auto">
          <a:xfrm>
            <a:off x="2133320" y="4572000"/>
            <a:ext cx="3047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22" name="Line 31"/>
          <p:cNvSpPr>
            <a:spLocks noChangeShapeType="1"/>
          </p:cNvSpPr>
          <p:nvPr/>
        </p:nvSpPr>
        <p:spPr bwMode="auto">
          <a:xfrm flipV="1">
            <a:off x="2819630" y="4191233"/>
            <a:ext cx="380350" cy="229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23" name="Line 32"/>
          <p:cNvSpPr>
            <a:spLocks noChangeShapeType="1"/>
          </p:cNvSpPr>
          <p:nvPr/>
        </p:nvSpPr>
        <p:spPr bwMode="auto">
          <a:xfrm>
            <a:off x="2819630" y="4877173"/>
            <a:ext cx="380350" cy="3807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24" name="Line 33"/>
          <p:cNvSpPr>
            <a:spLocks noChangeShapeType="1"/>
          </p:cNvSpPr>
          <p:nvPr/>
        </p:nvSpPr>
        <p:spPr bwMode="auto">
          <a:xfrm>
            <a:off x="2819630" y="5410527"/>
            <a:ext cx="380350" cy="10667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3618" tIns="36809" rIns="73618" bIns="36809"/>
          <a:lstStyle/>
          <a:p>
            <a:endParaRPr lang="es-MX"/>
          </a:p>
        </p:txBody>
      </p:sp>
      <p:sp>
        <p:nvSpPr>
          <p:cNvPr id="8225" name="Rectangle 34"/>
          <p:cNvSpPr>
            <a:spLocks noChangeArrowheads="1"/>
          </p:cNvSpPr>
          <p:nvPr/>
        </p:nvSpPr>
        <p:spPr bwMode="auto">
          <a:xfrm>
            <a:off x="609521" y="2056421"/>
            <a:ext cx="1980940" cy="1373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3618" tIns="36809" rIns="73618" bIns="36809" anchor="ctr"/>
          <a:lstStyle/>
          <a:p>
            <a:endParaRPr lang="es-MX"/>
          </a:p>
        </p:txBody>
      </p:sp>
      <p:sp>
        <p:nvSpPr>
          <p:cNvPr id="8226" name="Text Box 67"/>
          <p:cNvSpPr txBox="1">
            <a:spLocks noChangeArrowheads="1"/>
          </p:cNvSpPr>
          <p:nvPr/>
        </p:nvSpPr>
        <p:spPr bwMode="auto">
          <a:xfrm>
            <a:off x="152380" y="5333534"/>
            <a:ext cx="1448210" cy="4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307" tIns="44653" rIns="89307" bIns="44653">
            <a:spAutoFit/>
          </a:bodyPr>
          <a:lstStyle/>
          <a:p>
            <a:pPr defTabSz="893390">
              <a:spcBef>
                <a:spcPct val="50000"/>
              </a:spcBef>
            </a:pPr>
            <a:endParaRPr lang="es-MX" sz="2300" dirty="0"/>
          </a:p>
        </p:txBody>
      </p:sp>
      <p:sp>
        <p:nvSpPr>
          <p:cNvPr id="8227" name="Rectangle 68"/>
          <p:cNvSpPr>
            <a:spLocks noChangeArrowheads="1"/>
          </p:cNvSpPr>
          <p:nvPr/>
        </p:nvSpPr>
        <p:spPr bwMode="auto">
          <a:xfrm>
            <a:off x="218372" y="5270539"/>
            <a:ext cx="1600590" cy="4563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9307" tIns="44653" rIns="89307" bIns="44653" anchor="ctr"/>
          <a:lstStyle/>
          <a:p>
            <a:pPr algn="ctr" defTabSz="893390"/>
            <a:r>
              <a:rPr lang="es-MX" dirty="0"/>
              <a:t>externas</a:t>
            </a:r>
            <a:endParaRPr lang="es-ES" dirty="0"/>
          </a:p>
        </p:txBody>
      </p:sp>
      <p:sp>
        <p:nvSpPr>
          <p:cNvPr id="8228" name="Rectangle 71"/>
          <p:cNvSpPr>
            <a:spLocks noChangeArrowheads="1"/>
          </p:cNvSpPr>
          <p:nvPr/>
        </p:nvSpPr>
        <p:spPr bwMode="auto">
          <a:xfrm>
            <a:off x="7163060" y="4496407"/>
            <a:ext cx="1599390" cy="182824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3618" tIns="36809" rIns="73618" bIns="36809" anchor="ctr"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Presentación en pantalla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Mara Bravo</dc:creator>
  <cp:lastModifiedBy>Mara Bravo</cp:lastModifiedBy>
  <cp:revision>1</cp:revision>
  <dcterms:created xsi:type="dcterms:W3CDTF">2013-08-28T05:21:49Z</dcterms:created>
  <dcterms:modified xsi:type="dcterms:W3CDTF">2013-08-28T05:22:59Z</dcterms:modified>
</cp:coreProperties>
</file>